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8" r:id="rId3"/>
    <p:sldId id="262" r:id="rId4"/>
    <p:sldId id="267" r:id="rId5"/>
    <p:sldId id="260" r:id="rId6"/>
    <p:sldId id="263" r:id="rId7"/>
    <p:sldId id="269" r:id="rId8"/>
    <p:sldId id="266" r:id="rId9"/>
    <p:sldId id="261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26"/>
    <p:restoredTop sz="94692"/>
  </p:normalViewPr>
  <p:slideViewPr>
    <p:cSldViewPr snapToGrid="0" snapToObjects="1">
      <p:cViewPr>
        <p:scale>
          <a:sx n="156" d="100"/>
          <a:sy n="156" d="100"/>
        </p:scale>
        <p:origin x="52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png>
</file>

<file path=ppt/media/image23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3CAE5A-0BA5-4D46-AE2F-4DF47ECCB567}" type="datetimeFigureOut">
              <a:rPr kumimoji="1" lang="zh-CN" altLang="en-US" smtClean="0"/>
              <a:t>2020/5/25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8A052C-1F52-0E41-92FF-1B3D54D8C67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1863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FBED0-C8E8-1246-8152-65352178ABAF}" type="datetimeFigureOut">
              <a:rPr kumimoji="1" lang="zh-CN" altLang="en-US" smtClean="0"/>
              <a:t>2020/5/25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5B671-60B3-2146-B2F3-76355183B0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7167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FBED0-C8E8-1246-8152-65352178ABAF}" type="datetimeFigureOut">
              <a:rPr kumimoji="1" lang="zh-CN" altLang="en-US" smtClean="0"/>
              <a:t>2020/5/25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5B671-60B3-2146-B2F3-76355183B0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25503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FBED0-C8E8-1246-8152-65352178ABAF}" type="datetimeFigureOut">
              <a:rPr kumimoji="1" lang="zh-CN" altLang="en-US" smtClean="0"/>
              <a:t>2020/5/25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5B671-60B3-2146-B2F3-76355183B0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0928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FBED0-C8E8-1246-8152-65352178ABAF}" type="datetimeFigureOut">
              <a:rPr kumimoji="1" lang="zh-CN" altLang="en-US" smtClean="0"/>
              <a:t>2020/5/25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5B671-60B3-2146-B2F3-76355183B0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8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FBED0-C8E8-1246-8152-65352178ABAF}" type="datetimeFigureOut">
              <a:rPr kumimoji="1" lang="zh-CN" altLang="en-US" smtClean="0"/>
              <a:t>2020/5/25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5B671-60B3-2146-B2F3-76355183B0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1110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FBED0-C8E8-1246-8152-65352178ABAF}" type="datetimeFigureOut">
              <a:rPr kumimoji="1" lang="zh-CN" altLang="en-US" smtClean="0"/>
              <a:t>2020/5/25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5B671-60B3-2146-B2F3-76355183B0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26086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FBED0-C8E8-1246-8152-65352178ABAF}" type="datetimeFigureOut">
              <a:rPr kumimoji="1" lang="zh-CN" altLang="en-US" smtClean="0"/>
              <a:t>2020/5/25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5B671-60B3-2146-B2F3-76355183B0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1681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FBED0-C8E8-1246-8152-65352178ABAF}" type="datetimeFigureOut">
              <a:rPr kumimoji="1" lang="zh-CN" altLang="en-US" smtClean="0"/>
              <a:t>2020/5/25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5B671-60B3-2146-B2F3-76355183B0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9150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FBED0-C8E8-1246-8152-65352178ABAF}" type="datetimeFigureOut">
              <a:rPr kumimoji="1" lang="zh-CN" altLang="en-US" smtClean="0"/>
              <a:t>2020/5/25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5B671-60B3-2146-B2F3-76355183B0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7789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FBED0-C8E8-1246-8152-65352178ABAF}" type="datetimeFigureOut">
              <a:rPr kumimoji="1" lang="zh-CN" altLang="en-US" smtClean="0"/>
              <a:t>2020/5/25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5B671-60B3-2146-B2F3-76355183B0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38477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FBED0-C8E8-1246-8152-65352178ABAF}" type="datetimeFigureOut">
              <a:rPr kumimoji="1" lang="zh-CN" altLang="en-US" smtClean="0"/>
              <a:t>2020/5/25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5B671-60B3-2146-B2F3-76355183B0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8138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FBED0-C8E8-1246-8152-65352178ABAF}" type="datetimeFigureOut">
              <a:rPr kumimoji="1" lang="zh-CN" altLang="en-US" smtClean="0"/>
              <a:t>2020/5/25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B5B671-60B3-2146-B2F3-76355183B0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97422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4" Type="http://schemas.openxmlformats.org/officeDocument/2006/relationships/image" Target="../media/image18.tiff"/><Relationship Id="rId5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4" Type="http://schemas.openxmlformats.org/officeDocument/2006/relationships/image" Target="../media/image22.png"/><Relationship Id="rId5" Type="http://schemas.openxmlformats.org/officeDocument/2006/relationships/image" Target="../media/image2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62743" y="325529"/>
            <a:ext cx="9144000" cy="2387600"/>
          </a:xfrm>
        </p:spPr>
        <p:txBody>
          <a:bodyPr>
            <a:normAutofit/>
          </a:bodyPr>
          <a:lstStyle/>
          <a:p>
            <a:r>
              <a:rPr kumimoji="1" lang="zh-CN" altLang="en-US" sz="4000" dirty="0" smtClean="0"/>
              <a:t>插画设计师具备的插画风格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562732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831" y="1543049"/>
            <a:ext cx="2605909" cy="406120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9914" y="1603756"/>
            <a:ext cx="2566956" cy="400050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2044" y="1603756"/>
            <a:ext cx="2566956" cy="4000502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67938" y="55517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扁平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1870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326" y="1682293"/>
            <a:ext cx="2728674" cy="434597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3553" y="1682293"/>
            <a:ext cx="2444146" cy="434597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2532" y="1682292"/>
            <a:ext cx="2444145" cy="434597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67938" y="55517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厚涂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5829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797" y="1568906"/>
            <a:ext cx="2363875" cy="420324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6925" y="1568906"/>
            <a:ext cx="2373825" cy="422093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6071" y="1568906"/>
            <a:ext cx="2386721" cy="4247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75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764" y="1735364"/>
            <a:ext cx="2090340" cy="3716867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67938" y="55517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线稿手绘</a:t>
            </a:r>
            <a:endParaRPr kumimoji="1"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7630" y="1735364"/>
            <a:ext cx="8618561" cy="3716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57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67938" y="55517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线稿手绘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938" y="1399856"/>
            <a:ext cx="11136086" cy="410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55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862" y="1484944"/>
            <a:ext cx="3351759" cy="475257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67938" y="55517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潮流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2180" y="1416201"/>
            <a:ext cx="2412490" cy="482131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0674" y="1481514"/>
            <a:ext cx="3361384" cy="4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614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633" y="1436913"/>
            <a:ext cx="2421811" cy="430257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7646" y="1436912"/>
            <a:ext cx="2373825" cy="422093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7451" y="1436912"/>
            <a:ext cx="2813958" cy="4220937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67938" y="55517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漫画</a:t>
            </a:r>
            <a:endParaRPr kumimoji="1"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5"/>
          <a:srcRect l="3215" t="-239" r="-3215" b="70596"/>
          <a:stretch/>
        </p:blipFill>
        <p:spPr>
          <a:xfrm>
            <a:off x="9487694" y="1436912"/>
            <a:ext cx="1748360" cy="422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614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367938" y="55517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漫画写实</a:t>
            </a:r>
            <a:endParaRPr kumimoji="1"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0239" y="1390697"/>
            <a:ext cx="2265179" cy="426306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8744" y="1409797"/>
            <a:ext cx="2212697" cy="422486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4766" y="1409797"/>
            <a:ext cx="2507587" cy="4224869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0238" y="1409797"/>
            <a:ext cx="2265179" cy="426306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315" y="1869621"/>
            <a:ext cx="2551130" cy="356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070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1459</TotalTime>
  <Words>19</Words>
  <Application>Microsoft Macintosh PowerPoint</Application>
  <PresentationFormat>宽屏</PresentationFormat>
  <Paragraphs>8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DengXian</vt:lpstr>
      <vt:lpstr>DengXian Light</vt:lpstr>
      <vt:lpstr>Arial</vt:lpstr>
      <vt:lpstr>Office 主题</vt:lpstr>
      <vt:lpstr>插画设计师具备的插画风格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插画设计师具备的插画风格</dc:title>
  <dc:creator>Microsoft Office 用户</dc:creator>
  <cp:lastModifiedBy>Microsoft Office 用户</cp:lastModifiedBy>
  <cp:revision>31</cp:revision>
  <dcterms:created xsi:type="dcterms:W3CDTF">2020-05-25T10:36:18Z</dcterms:created>
  <dcterms:modified xsi:type="dcterms:W3CDTF">2020-05-26T10:55:57Z</dcterms:modified>
</cp:coreProperties>
</file>

<file path=docProps/thumbnail.jpeg>
</file>